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photoAlbum layout="1picTitle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5565F15-3694-40E7-8FC7-523F7CE4FC3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11A6576-BBAA-4CD1-A9DE-C9AFF989F5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0097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5F15-3694-40E7-8FC7-523F7CE4FC3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6576-BBAA-4CD1-A9DE-C9AFF989F5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115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5565F15-3694-40E7-8FC7-523F7CE4FC3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11A6576-BBAA-4CD1-A9DE-C9AFF989F5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0657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5565F15-3694-40E7-8FC7-523F7CE4FC3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11A6576-BBAA-4CD1-A9DE-C9AFF989F51C}" type="slidenum">
              <a:rPr lang="hu-HU" smtClean="0"/>
              <a:t>‹#›</a:t>
            </a:fld>
            <a:endParaRPr lang="hu-H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234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5565F15-3694-40E7-8FC7-523F7CE4FC3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11A6576-BBAA-4CD1-A9DE-C9AFF989F5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3655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5F15-3694-40E7-8FC7-523F7CE4FC3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6576-BBAA-4CD1-A9DE-C9AFF989F5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4505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5F15-3694-40E7-8FC7-523F7CE4FC3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6576-BBAA-4CD1-A9DE-C9AFF989F5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69154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5F15-3694-40E7-8FC7-523F7CE4FC3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6576-BBAA-4CD1-A9DE-C9AFF989F5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4498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5565F15-3694-40E7-8FC7-523F7CE4FC3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11A6576-BBAA-4CD1-A9DE-C9AFF989F5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5175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5F15-3694-40E7-8FC7-523F7CE4FC3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6576-BBAA-4CD1-A9DE-C9AFF989F5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7848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5565F15-3694-40E7-8FC7-523F7CE4FC3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11A6576-BBAA-4CD1-A9DE-C9AFF989F5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0684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5F15-3694-40E7-8FC7-523F7CE4FC3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6576-BBAA-4CD1-A9DE-C9AFF989F5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152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5F15-3694-40E7-8FC7-523F7CE4FC3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6576-BBAA-4CD1-A9DE-C9AFF989F5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153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5F15-3694-40E7-8FC7-523F7CE4FC3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6576-BBAA-4CD1-A9DE-C9AFF989F5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698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5F15-3694-40E7-8FC7-523F7CE4FC3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6576-BBAA-4CD1-A9DE-C9AFF989F5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8186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5F15-3694-40E7-8FC7-523F7CE4FC3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6576-BBAA-4CD1-A9DE-C9AFF989F5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9790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5F15-3694-40E7-8FC7-523F7CE4FC3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6576-BBAA-4CD1-A9DE-C9AFF989F5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654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65F15-3694-40E7-8FC7-523F7CE4FC3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A6576-BBAA-4CD1-A9DE-C9AFF989F5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72122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2C4AA8-A4B5-4C9A-96EE-AFC40294D0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Kedvenc AUTÓIM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B4EA5AD-0FBA-4FDB-A861-229BDDDDDA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szerző: Kiss Zsigmond</a:t>
            </a:r>
          </a:p>
        </p:txBody>
      </p:sp>
      <p:pic>
        <p:nvPicPr>
          <p:cNvPr id="4" name="Entire 2 22">
            <a:hlinkClick r:id="" action="ppaction://media"/>
            <a:extLst>
              <a:ext uri="{FF2B5EF4-FFF2-40B4-BE49-F238E27FC236}">
                <a16:creationId xmlns:a16="http://schemas.microsoft.com/office/drawing/2014/main" id="{EAAB140A-9745-4C31-A6BE-8136E1650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95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3A1D3A-08BE-4F14-BFCE-65FC242B3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Toyota </a:t>
            </a:r>
            <a:r>
              <a:rPr lang="hu-HU" dirty="0" err="1"/>
              <a:t>Corolla</a:t>
            </a:r>
            <a:endParaRPr lang="hu-HU" dirty="0"/>
          </a:p>
        </p:txBody>
      </p:sp>
      <p:pic>
        <p:nvPicPr>
          <p:cNvPr id="4" name="Kép 3" descr="Toyota Corollla">
            <a:extLst>
              <a:ext uri="{FF2B5EF4-FFF2-40B4-BE49-F238E27FC236}">
                <a16:creationId xmlns:a16="http://schemas.microsoft.com/office/drawing/2014/main" id="{B7FBFC0B-9DC4-4B81-9B85-6373580559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1919288"/>
            <a:ext cx="7974013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33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00DF9B-45DD-4281-992B-F9E99E700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Toyota RAV-4</a:t>
            </a:r>
          </a:p>
        </p:txBody>
      </p:sp>
      <p:pic>
        <p:nvPicPr>
          <p:cNvPr id="4" name="Kép 3" descr="Toyota RAV4">
            <a:extLst>
              <a:ext uri="{FF2B5EF4-FFF2-40B4-BE49-F238E27FC236}">
                <a16:creationId xmlns:a16="http://schemas.microsoft.com/office/drawing/2014/main" id="{23DAD345-E2FA-4265-98A2-CEC5A47777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75" y="1919288"/>
            <a:ext cx="10025063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9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9E8325-A132-4F2C-A525-D9B496E3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Tuningolt</a:t>
            </a:r>
            <a:r>
              <a:rPr lang="hu-HU" dirty="0"/>
              <a:t> autó</a:t>
            </a:r>
          </a:p>
        </p:txBody>
      </p:sp>
      <p:pic>
        <p:nvPicPr>
          <p:cNvPr id="4" name="Kép 3" descr="tuningolt autó">
            <a:extLst>
              <a:ext uri="{FF2B5EF4-FFF2-40B4-BE49-F238E27FC236}">
                <a16:creationId xmlns:a16="http://schemas.microsoft.com/office/drawing/2014/main" id="{041E3871-1007-4031-A634-F68DDF23FE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5" y="1919288"/>
            <a:ext cx="5975350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5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895E80-8CB5-4E27-BB17-D85C99F75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FORD </a:t>
            </a:r>
            <a:r>
              <a:rPr lang="hu-HU" dirty="0" err="1"/>
              <a:t>Focus</a:t>
            </a:r>
            <a:endParaRPr lang="hu-HU" dirty="0"/>
          </a:p>
        </p:txBody>
      </p:sp>
      <p:pic>
        <p:nvPicPr>
          <p:cNvPr id="4" name="Kép 3" descr="Ford Focus">
            <a:extLst>
              <a:ext uri="{FF2B5EF4-FFF2-40B4-BE49-F238E27FC236}">
                <a16:creationId xmlns:a16="http://schemas.microsoft.com/office/drawing/2014/main" id="{C8B1D84A-923F-4763-B456-1C731BA121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63" y="1919288"/>
            <a:ext cx="7356475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87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416C8B-E1F5-4F25-A574-54D83B3A9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FORD </a:t>
            </a:r>
            <a:r>
              <a:rPr lang="hu-HU" dirty="0" err="1"/>
              <a:t>Kuga</a:t>
            </a:r>
            <a:endParaRPr lang="hu-HU" dirty="0"/>
          </a:p>
        </p:txBody>
      </p:sp>
      <p:pic>
        <p:nvPicPr>
          <p:cNvPr id="4" name="Kép 3" descr="Ford Kuga">
            <a:extLst>
              <a:ext uri="{FF2B5EF4-FFF2-40B4-BE49-F238E27FC236}">
                <a16:creationId xmlns:a16="http://schemas.microsoft.com/office/drawing/2014/main" id="{5BFDDB9D-0B8C-46AA-B759-A5BC56EC07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38" y="1919288"/>
            <a:ext cx="7958137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05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D13444-936C-4D71-ABB2-2FA7F420F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FORD MONDEO</a:t>
            </a:r>
          </a:p>
        </p:txBody>
      </p:sp>
      <p:pic>
        <p:nvPicPr>
          <p:cNvPr id="4" name="Kép 3" descr="Ford Mondeo">
            <a:extLst>
              <a:ext uri="{FF2B5EF4-FFF2-40B4-BE49-F238E27FC236}">
                <a16:creationId xmlns:a16="http://schemas.microsoft.com/office/drawing/2014/main" id="{DF13A4FE-BD04-40F9-A14C-FF4F06764A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063" y="1919288"/>
            <a:ext cx="6872287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68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E55BC9-89BB-483B-839C-3154BD12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FORD </a:t>
            </a:r>
            <a:r>
              <a:rPr lang="hu-HU" dirty="0" err="1"/>
              <a:t>Ranger</a:t>
            </a:r>
            <a:endParaRPr lang="hu-HU" dirty="0"/>
          </a:p>
        </p:txBody>
      </p:sp>
      <p:pic>
        <p:nvPicPr>
          <p:cNvPr id="4" name="Kép 3" descr="Ford Ranger">
            <a:extLst>
              <a:ext uri="{FF2B5EF4-FFF2-40B4-BE49-F238E27FC236}">
                <a16:creationId xmlns:a16="http://schemas.microsoft.com/office/drawing/2014/main" id="{7E83B4D6-8690-472E-94E9-E611284294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75" y="1919288"/>
            <a:ext cx="7967663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6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D216C6-AD8E-4182-9B50-3CBB5CB2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Porsche 911</a:t>
            </a:r>
          </a:p>
        </p:txBody>
      </p:sp>
      <p:pic>
        <p:nvPicPr>
          <p:cNvPr id="4" name="Kép 3" descr="Porsche911">
            <a:extLst>
              <a:ext uri="{FF2B5EF4-FFF2-40B4-BE49-F238E27FC236}">
                <a16:creationId xmlns:a16="http://schemas.microsoft.com/office/drawing/2014/main" id="{340D65E1-BF70-49A7-9236-A79663E1C9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5" y="1919288"/>
            <a:ext cx="5975350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98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897F57-2E65-4257-AD6C-60769161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Tesla </a:t>
            </a:r>
            <a:r>
              <a:rPr lang="hu-HU" dirty="0" err="1"/>
              <a:t>Model</a:t>
            </a:r>
            <a:r>
              <a:rPr lang="hu-HU" dirty="0"/>
              <a:t>-X</a:t>
            </a:r>
          </a:p>
        </p:txBody>
      </p:sp>
      <p:pic>
        <p:nvPicPr>
          <p:cNvPr id="4" name="Kép 3" descr="Tesla Model-X">
            <a:extLst>
              <a:ext uri="{FF2B5EF4-FFF2-40B4-BE49-F238E27FC236}">
                <a16:creationId xmlns:a16="http://schemas.microsoft.com/office/drawing/2014/main" id="{6D301D35-BD32-40D7-ACA5-685C31311B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919288"/>
            <a:ext cx="8858250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00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8E6B8A-E6B7-4A0F-8CDA-B397B832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Tesla</a:t>
            </a:r>
          </a:p>
        </p:txBody>
      </p:sp>
      <p:pic>
        <p:nvPicPr>
          <p:cNvPr id="4" name="Kép 3" descr="Tesla">
            <a:extLst>
              <a:ext uri="{FF2B5EF4-FFF2-40B4-BE49-F238E27FC236}">
                <a16:creationId xmlns:a16="http://schemas.microsoft.com/office/drawing/2014/main" id="{AB69546B-BE7E-4779-8B2E-55C8C0A01A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" y="1919288"/>
            <a:ext cx="11018837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73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B2789F-7682-4236-A9BE-701714AEE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Toyota CH-R</a:t>
            </a:r>
          </a:p>
        </p:txBody>
      </p:sp>
      <p:pic>
        <p:nvPicPr>
          <p:cNvPr id="4" name="Kép 3" descr="Toyota CH-R">
            <a:extLst>
              <a:ext uri="{FF2B5EF4-FFF2-40B4-BE49-F238E27FC236}">
                <a16:creationId xmlns:a16="http://schemas.microsoft.com/office/drawing/2014/main" id="{245A5A83-1A07-4C91-8563-5F958B720F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63" y="1919288"/>
            <a:ext cx="7964487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54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gallery dir="l"/>
      </p:transition>
    </mc:Choice>
    <mc:Fallback>
      <p:transition spd="slow" advClick="0" advTm="4000">
        <p:fade/>
      </p:transition>
    </mc:Fallback>
  </mc:AlternateContent>
</p:sld>
</file>

<file path=ppt/theme/theme1.xml><?xml version="1.0" encoding="utf-8"?>
<a:theme xmlns:a="http://schemas.openxmlformats.org/drawingml/2006/main" name="Kondenzcsík">
  <a:themeElements>
    <a:clrScheme name="Kondenzcsík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Kondenzcsík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denzcsík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TM04033937[[fn=Kondenzcsík]]</Template>
  <TotalTime>10</TotalTime>
  <Words>27</Words>
  <Application>Microsoft Office PowerPoint</Application>
  <PresentationFormat>Szélesvásznú</PresentationFormat>
  <Paragraphs>13</Paragraphs>
  <Slides>12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Kondenzcsík</vt:lpstr>
      <vt:lpstr>Kedvenc AUTÓIM</vt:lpstr>
      <vt:lpstr>FORD Focus</vt:lpstr>
      <vt:lpstr>FORD Kuga</vt:lpstr>
      <vt:lpstr>FORD MONDEO</vt:lpstr>
      <vt:lpstr>FORD Ranger</vt:lpstr>
      <vt:lpstr>Porsche 911</vt:lpstr>
      <vt:lpstr>Tesla Model-X</vt:lpstr>
      <vt:lpstr>Tesla</vt:lpstr>
      <vt:lpstr>Toyota CH-R</vt:lpstr>
      <vt:lpstr>Toyota Corolla</vt:lpstr>
      <vt:lpstr>Toyota RAV-4</vt:lpstr>
      <vt:lpstr>Tuningolt autó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Kedvenc AUTÓIM</dc:title>
  <dc:creator>Zsigmond Kiss</dc:creator>
  <cp:lastModifiedBy>Zsigmond Kiss</cp:lastModifiedBy>
  <cp:revision>1</cp:revision>
  <dcterms:created xsi:type="dcterms:W3CDTF">2021-03-04T13:04:32Z</dcterms:created>
  <dcterms:modified xsi:type="dcterms:W3CDTF">2021-03-04T13:15:09Z</dcterms:modified>
</cp:coreProperties>
</file>